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6461-3C8A-4D3E-94BB-9A23C0AD48E4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C4F3A-602D-4E64-9FF5-992BB39F8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64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6461-3C8A-4D3E-94BB-9A23C0AD48E4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C4F3A-602D-4E64-9FF5-992BB39F8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461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6461-3C8A-4D3E-94BB-9A23C0AD48E4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C4F3A-602D-4E64-9FF5-992BB39F8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219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6461-3C8A-4D3E-94BB-9A23C0AD48E4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C4F3A-602D-4E64-9FF5-992BB39F8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17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6461-3C8A-4D3E-94BB-9A23C0AD48E4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C4F3A-602D-4E64-9FF5-992BB39F8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176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6461-3C8A-4D3E-94BB-9A23C0AD48E4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C4F3A-602D-4E64-9FF5-992BB39F8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29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6461-3C8A-4D3E-94BB-9A23C0AD48E4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C4F3A-602D-4E64-9FF5-992BB39F8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767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6461-3C8A-4D3E-94BB-9A23C0AD48E4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C4F3A-602D-4E64-9FF5-992BB39F8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895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6461-3C8A-4D3E-94BB-9A23C0AD48E4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C4F3A-602D-4E64-9FF5-992BB39F8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766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6461-3C8A-4D3E-94BB-9A23C0AD48E4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C4F3A-602D-4E64-9FF5-992BB39F8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25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A6461-3C8A-4D3E-94BB-9A23C0AD48E4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C4F3A-602D-4E64-9FF5-992BB39F8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591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A6461-3C8A-4D3E-94BB-9A23C0AD48E4}" type="datetimeFigureOut">
              <a:rPr lang="ru-RU" smtClean="0"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C4F3A-602D-4E64-9FF5-992BB39F82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12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2376263"/>
          </a:xfrm>
        </p:spPr>
        <p:txBody>
          <a:bodyPr/>
          <a:lstStyle/>
          <a:p>
            <a:r>
              <a:rPr lang="ru-RU" dirty="0" smtClean="0"/>
              <a:t>Мультфильм </a:t>
            </a:r>
            <a:br>
              <a:rPr lang="ru-RU" dirty="0" smtClean="0"/>
            </a:br>
            <a:r>
              <a:rPr lang="ru-RU" dirty="0" smtClean="0"/>
              <a:t>«История одной маленькой веточки»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17232"/>
            <a:ext cx="6400800" cy="936104"/>
          </a:xfrm>
        </p:spPr>
        <p:txBody>
          <a:bodyPr>
            <a:normAutofit fontScale="85000" lnSpcReduction="10000"/>
          </a:bodyPr>
          <a:lstStyle/>
          <a:p>
            <a:pPr lvl="1"/>
            <a:r>
              <a:rPr lang="ru-RU" sz="4000" dirty="0" smtClean="0">
                <a:solidFill>
                  <a:schemeClr val="tx1"/>
                </a:solidFill>
              </a:rPr>
              <a:t>                Группа «Почемучки»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708920"/>
            <a:ext cx="4536504" cy="2694409"/>
          </a:xfrm>
          <a:prstGeom prst="rect">
            <a:avLst/>
          </a:prstGeom>
        </p:spPr>
      </p:pic>
      <p:pic>
        <p:nvPicPr>
          <p:cNvPr id="6" name="04_Весна-красна_Т.Морозов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28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16"/>
    </mc:Choice>
    <mc:Fallback xmlns="">
      <p:transition spd="slow" advTm="48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колокольч\Desktop\Новая папка\P106076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2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7"/>
    </mc:Choice>
    <mc:Fallback xmlns="">
      <p:transition spd="slow" advTm="1007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колокольч\Desktop\Новая папка\P106076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42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"/>
    </mc:Choice>
    <mc:Fallback xmlns="">
      <p:transition spd="slow" advTm="975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колокольч\Desktop\Новая папка\P106076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20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"/>
    </mc:Choice>
    <mc:Fallback xmlns="">
      <p:transition spd="slow" advTm="92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колокольч\Desktop\Новая папка\P106076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02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3"/>
    </mc:Choice>
    <mc:Fallback xmlns="">
      <p:transition spd="slow" advTm="1123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колокольч\Desktop\Новая папка\P106076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34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6"/>
    </mc:Choice>
    <mc:Fallback xmlns="">
      <p:transition spd="slow" advTm="1126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колокольч\Desktop\Новая папка\P106076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51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7"/>
    </mc:Choice>
    <mc:Fallback xmlns="">
      <p:transition spd="slow" advTm="887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колокольч\Desktop\Новая папка\P106077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23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"/>
    </mc:Choice>
    <mc:Fallback xmlns="">
      <p:transition spd="slow" advTm="903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колокольч\Desktop\Новая папка\P106077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04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"/>
    </mc:Choice>
    <mc:Fallback xmlns="">
      <p:transition spd="slow" advTm="1035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колокольч\Desktop\Новая папка\P106077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92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1"/>
    </mc:Choice>
    <mc:Fallback xmlns="">
      <p:transition spd="slow" advTm="104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колокольч\Desktop\Новая папка\P106077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165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"/>
    </mc:Choice>
    <mc:Fallback xmlns="">
      <p:transition spd="slow" advTm="111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88641"/>
            <a:ext cx="6982544" cy="28803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692696"/>
            <a:ext cx="7088832" cy="50901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колокольч\Desktop\Новая папка\P10607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12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1"/>
    </mc:Choice>
    <mc:Fallback xmlns="">
      <p:transition spd="slow" advTm="112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колокольч\Desktop\Новая папка\P106077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83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7"/>
    </mc:Choice>
    <mc:Fallback xmlns="">
      <p:transition spd="slow" advTm="1147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колокольч\Desktop\Новая папка\P106077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923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29">
        <p:fade/>
      </p:transition>
    </mc:Choice>
    <mc:Fallback>
      <p:transition spd="med" advTm="102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колокольч\Desktop\Новая папка\P106077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260" y="0"/>
            <a:ext cx="93222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014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972">
        <p:fade/>
      </p:transition>
    </mc:Choice>
    <mc:Fallback>
      <p:transition spd="med" advTm="97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колокольч\Desktop\Новая папка\P106077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70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4"/>
    </mc:Choice>
    <mc:Fallback xmlns="">
      <p:transition spd="slow" advTm="894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колокольч\Desktop\Новая папка\P106077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01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"/>
    </mc:Choice>
    <mc:Fallback xmlns="">
      <p:transition spd="slow" advTm="932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колокольч\Desktop\Новая папка\P106077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34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0"/>
    </mc:Choice>
    <mc:Fallback xmlns="">
      <p:transition spd="slow" advTm="96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колокольч\Desktop\Новая папка\P106078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380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77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4"/>
    </mc:Choice>
    <mc:Fallback xmlns="">
      <p:transition spd="slow" advTm="924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колокольч\Desktop\Новая папка\P106078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61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3"/>
    </mc:Choice>
    <mc:Fallback xmlns="">
      <p:transition spd="slow" advTm="923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колокольч\Desktop\Новая папка\P106078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63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1"/>
    </mc:Choice>
    <mc:Fallback xmlns="">
      <p:transition spd="slow" advTm="931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колокольч\Desktop\Новая папка\P106078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97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2"/>
    </mc:Choice>
    <mc:Fallback xmlns="">
      <p:transition spd="slow" advTm="102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колокольч\Desktop\Новая папка\P106075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59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8"/>
    </mc:Choice>
    <mc:Fallback xmlns="">
      <p:transition spd="slow" advTm="938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колокольч\Desktop\Новая папка\P106078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225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951">
        <p:fade/>
      </p:transition>
    </mc:Choice>
    <mc:Fallback>
      <p:transition spd="med" advTm="95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колокольч\Desktop\Новая папка\P106078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158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928">
        <p:fade/>
      </p:transition>
    </mc:Choice>
    <mc:Fallback>
      <p:transition spd="med" advTm="92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колокольч\Desktop\Новая папка\P106078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03"/>
            <a:ext cx="9144000" cy="6839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79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4"/>
    </mc:Choice>
    <mc:Fallback xmlns="">
      <p:transition spd="slow" advTm="884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C:\Users\колокольч\Desktop\Новая папка\P106078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81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5"/>
    </mc:Choice>
    <mc:Fallback xmlns="">
      <p:transition spd="slow" advTm="925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Users\колокольч\Desktop\Новая папка\P106078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29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"/>
    </mc:Choice>
    <mc:Fallback xmlns="">
      <p:transition spd="slow" advTm="961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колокольч\Desktop\Новая папка\P106078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16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7"/>
    </mc:Choice>
    <mc:Fallback xmlns="">
      <p:transition spd="slow" advTm="1017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Users\колокольч\Desktop\Новая папка\P106079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99" y="0"/>
            <a:ext cx="91703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64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"/>
    </mc:Choice>
    <mc:Fallback xmlns="">
      <p:transition spd="slow" advTm="977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Users\колокольч\Desktop\Новая папка\P106079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3" y="0"/>
            <a:ext cx="92371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34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"/>
    </mc:Choice>
    <mc:Fallback xmlns="">
      <p:transition spd="slow" advTm="927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C:\Users\колокольч\Desktop\Новая папка\P106079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28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7"/>
    </mc:Choice>
    <mc:Fallback xmlns="">
      <p:transition spd="slow" advTm="887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C:\Users\колокольч\Desktop\Новая папка\P106079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777"/>
            <a:ext cx="9144000" cy="687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57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6"/>
    </mc:Choice>
    <mc:Fallback xmlns="">
      <p:transition spd="slow" advTm="926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колокольч\Desktop\Новая папка\P106075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" y="0"/>
            <a:ext cx="91417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14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1"/>
    </mc:Choice>
    <mc:Fallback xmlns="">
      <p:transition spd="slow" advTm="881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колокольч\Desktop\Новая папка\P106079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34" y="-17156"/>
            <a:ext cx="9158033" cy="6875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49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"/>
    </mc:Choice>
    <mc:Fallback xmlns="">
      <p:transition spd="slow" advTm="914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 descr="C:\Users\колокольч\Desktop\Новая папка\P106079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237942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57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9"/>
    </mc:Choice>
    <mc:Fallback xmlns="">
      <p:transition spd="slow" advTm="1089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C:\Users\колокольч\Desktop\Новая папка\P106079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95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75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5"/>
    </mc:Choice>
    <mc:Fallback xmlns="">
      <p:transition spd="slow" advTm="875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C:\Users\колокольч\Desktop\Новая папка\P106079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28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0"/>
    </mc:Choice>
    <mc:Fallback xmlns="">
      <p:transition spd="slow" advTm="93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C:\Users\колокольч\Desktop\Новая папка\P106079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661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1"/>
    </mc:Choice>
    <mc:Fallback xmlns="">
      <p:transition spd="slow" advTm="951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C:\Users\колокольч\Desktop\Новая папка\P106079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252"/>
            <a:ext cx="9144000" cy="688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757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10"/>
    </mc:Choice>
    <mc:Fallback xmlns="">
      <p:transition spd="slow" advTm="521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колокольч\Desktop\Новая папка\P106076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63"/>
            <a:ext cx="9144000" cy="686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70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4"/>
    </mc:Choice>
    <mc:Fallback xmlns="">
      <p:transition spd="slow" advTm="1054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колокольч\Desktop\Новая папка\P106076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33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"/>
    </mc:Choice>
    <mc:Fallback xmlns="">
      <p:transition spd="slow" advTm="94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колокольч\Desktop\Новая папка\P106076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66"/>
            <a:ext cx="9144000" cy="694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5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колокольч\Desktop\Новая папка\P106076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70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4"/>
    </mc:Choice>
    <mc:Fallback xmlns="">
      <p:transition spd="slow" advTm="994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колокольч\Desktop\Новая папка\P106076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11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"/>
    </mc:Choice>
    <mc:Fallback xmlns="">
      <p:transition spd="slow" advTm="996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6</Words>
  <Application>Microsoft Office PowerPoint</Application>
  <PresentationFormat>Экран (4:3)</PresentationFormat>
  <Paragraphs>2</Paragraphs>
  <Slides>45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Мультфильм  «История одной маленькой веточки»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колокольч</dc:creator>
  <cp:lastModifiedBy>колокольч</cp:lastModifiedBy>
  <cp:revision>7</cp:revision>
  <dcterms:created xsi:type="dcterms:W3CDTF">2014-04-21T05:53:51Z</dcterms:created>
  <dcterms:modified xsi:type="dcterms:W3CDTF">2014-04-22T08:41:47Z</dcterms:modified>
</cp:coreProperties>
</file>